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0"/>
  </p:notesMasterIdLst>
  <p:sldIdLst>
    <p:sldId id="257" r:id="rId4"/>
    <p:sldId id="258" r:id="rId5"/>
    <p:sldId id="259" r:id="rId6"/>
    <p:sldId id="260" r:id="rId7"/>
    <p:sldId id="261" r:id="rId8"/>
    <p:sldId id="262" r:id="rId9"/>
    <p:sldId id="27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0" r:id="rId19"/>
  </p:sldIdLst>
  <p:sldSz cx="16459200" cy="9144000"/>
  <p:notesSz cx="6858000" cy="9144000"/>
  <p:defaultTextStyle>
    <a:defPPr>
      <a:defRPr lang="en-US"/>
    </a:defPPr>
    <a:lvl1pPr marL="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534" y="-96"/>
      </p:cViewPr>
      <p:guideLst>
        <p:guide orient="horz" pos="2880"/>
        <p:guide pos="51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044B3-D4FA-443C-8A8A-394484385294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31F03-033C-436B-91A5-CE1C03BE3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2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9A1F9A-DF5C-45B8-896E-FEC38FD1A1DF}" type="slidenum">
              <a:rPr lang="vi-VN" smtClean="0">
                <a:solidFill>
                  <a:prstClr val="black"/>
                </a:solidFill>
              </a:rPr>
              <a:pPr/>
              <a:t>1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09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DBD506-B1F2-43E5-8177-D8B5AEE81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1496485"/>
            <a:ext cx="12344400" cy="3183467"/>
          </a:xfrm>
        </p:spPr>
        <p:txBody>
          <a:bodyPr anchor="b"/>
          <a:lstStyle>
            <a:lvl1pPr algn="ctr">
              <a:defRPr sz="8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7EBF739-FFBB-4524-981B-755E8B19F4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802717"/>
            <a:ext cx="123444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14047" indent="0" algn="ctr">
              <a:buNone/>
              <a:defRPr sz="2700"/>
            </a:lvl2pPr>
            <a:lvl3pPr marL="1228095" indent="0" algn="ctr">
              <a:buNone/>
              <a:defRPr sz="2400"/>
            </a:lvl3pPr>
            <a:lvl4pPr marL="1842133" indent="0" algn="ctr">
              <a:buNone/>
              <a:defRPr sz="2200"/>
            </a:lvl4pPr>
            <a:lvl5pPr marL="2456179" indent="0" algn="ctr">
              <a:buNone/>
              <a:defRPr sz="2200"/>
            </a:lvl5pPr>
            <a:lvl6pPr marL="3070223" indent="0" algn="ctr">
              <a:buNone/>
              <a:defRPr sz="2200"/>
            </a:lvl6pPr>
            <a:lvl7pPr marL="3684267" indent="0" algn="ctr">
              <a:buNone/>
              <a:defRPr sz="2200"/>
            </a:lvl7pPr>
            <a:lvl8pPr marL="4298308" indent="0" algn="ctr">
              <a:buNone/>
              <a:defRPr sz="2200"/>
            </a:lvl8pPr>
            <a:lvl9pPr marL="4912355" indent="0" algn="ctr">
              <a:buNone/>
              <a:defRPr sz="2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1FF90F7-0E62-4755-8D91-AF4CAEA6B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C706-A083-425C-AC80-77E56B01F8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9CA9E2F-4B5A-40F1-B2A7-4AFAFEEE8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FC278B7-9AB0-4D94-AE69-8AD7668BF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1B9A-A6E0-428B-93F7-06C5D0849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14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711327-CAFA-4162-BC2A-03C415B05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7127B90-7532-4D32-8E22-7B9230D5A3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DDB03F6-AECC-464B-8B1F-779079CCF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C706-A083-425C-AC80-77E56B01F8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3811CB-7255-43D6-8695-5F54C2370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2D56C3E-B825-4C72-9FFB-BA05B54B4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1B9A-A6E0-428B-93F7-06C5D0849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77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EFF7190-05F0-4AF0-B1D4-6698973AB3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778661" y="486836"/>
            <a:ext cx="3549015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D6FE79F-804C-497D-9D20-1F3114E440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31616" y="486836"/>
            <a:ext cx="10441305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BF7E641-362B-4937-9F2C-DDBB7A977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C706-A083-425C-AC80-77E56B01F8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54121C8-2556-4E7B-B101-BB265EFEC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3912C3-F711-46E6-807E-272A88D0C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1B9A-A6E0-428B-93F7-06C5D0849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702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DBD506-B1F2-43E5-8177-D8B5AEE81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1496485"/>
            <a:ext cx="12344400" cy="3183467"/>
          </a:xfrm>
        </p:spPr>
        <p:txBody>
          <a:bodyPr anchor="b"/>
          <a:lstStyle>
            <a:lvl1pPr algn="ctr">
              <a:defRPr sz="8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7EBF739-FFBB-4524-981B-755E8B19F4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802717"/>
            <a:ext cx="123444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14204" indent="0" algn="ctr">
              <a:buNone/>
              <a:defRPr sz="2700"/>
            </a:lvl2pPr>
            <a:lvl3pPr marL="1228408" indent="0" algn="ctr">
              <a:buNone/>
              <a:defRPr sz="2400"/>
            </a:lvl3pPr>
            <a:lvl4pPr marL="1842604" indent="0" algn="ctr">
              <a:buNone/>
              <a:defRPr sz="2200"/>
            </a:lvl4pPr>
            <a:lvl5pPr marL="2456806" indent="0" algn="ctr">
              <a:buNone/>
              <a:defRPr sz="2200"/>
            </a:lvl5pPr>
            <a:lvl6pPr marL="3071009" indent="0" algn="ctr">
              <a:buNone/>
              <a:defRPr sz="2200"/>
            </a:lvl6pPr>
            <a:lvl7pPr marL="3685212" indent="0" algn="ctr">
              <a:buNone/>
              <a:defRPr sz="2200"/>
            </a:lvl7pPr>
            <a:lvl8pPr marL="4299410" indent="0" algn="ctr">
              <a:buNone/>
              <a:defRPr sz="2200"/>
            </a:lvl8pPr>
            <a:lvl9pPr marL="4913613" indent="0" algn="ctr">
              <a:buNone/>
              <a:defRPr sz="2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1FF90F7-0E62-4755-8D91-AF4CAEA6B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C706-A083-425C-AC80-77E56B01F8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9CA9E2F-4B5A-40F1-B2A7-4AFAFEEE8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FC278B7-9AB0-4D94-AE69-8AD7668BF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1B9A-A6E0-428B-93F7-06C5D0849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08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86DBE6-A0EC-40EB-ABA8-682C4B399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9CE04CB-7E99-4E79-A36D-810BC581D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7BDBDE0-9279-4E81-BC19-F6C21890F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C706-A083-425C-AC80-77E56B01F8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F4F20CF-7C8A-47B2-B4B9-BE19C2E9C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7655B18-155F-4A21-BF27-D11FE003D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1B9A-A6E0-428B-93F7-06C5D0849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895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77AD5D-A2EF-4790-B22C-EB2788A0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998" y="2279689"/>
            <a:ext cx="14196060" cy="3803649"/>
          </a:xfrm>
        </p:spPr>
        <p:txBody>
          <a:bodyPr anchor="b"/>
          <a:lstStyle>
            <a:lvl1pPr>
              <a:defRPr sz="8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016F6F5-B9E5-470F-B2A3-1418A4C48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2998" y="6119322"/>
            <a:ext cx="1419606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14204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2840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4260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45680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0710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68521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29941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491361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BD0CE1A-D810-4099-952B-DEC5DDC7E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C706-A083-425C-AC80-77E56B01F8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090110D-0B64-4270-BBF4-A3543AED6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50B34F8-803A-4B0D-9F11-9DF6B76FB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1B9A-A6E0-428B-93F7-06C5D0849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877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A22912-9BF9-47CA-B4C4-3EEEBB4EF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AC09016-38FE-457B-B00F-6C92EFF610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1570" y="2434167"/>
            <a:ext cx="69951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6C6D845-3E1C-4AAF-B973-C19D6A20ED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32470" y="2434167"/>
            <a:ext cx="69951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13159FC-117D-4352-95C7-0CE5F1EBE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C706-A083-425C-AC80-77E56B01F8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B3255D4-4CE3-4160-A358-2ABF5FA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68CC19F-8C9F-4C69-8F3F-9928D2E1C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1B9A-A6E0-428B-93F7-06C5D0849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124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B66EB2-AE45-4E78-A006-3BB7058E3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714" y="486872"/>
            <a:ext cx="1419606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EA661B1-4037-4F7A-BCEF-226072208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3716" y="2241552"/>
            <a:ext cx="6963012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4204" indent="0">
              <a:buNone/>
              <a:defRPr sz="2700" b="1"/>
            </a:lvl2pPr>
            <a:lvl3pPr marL="1228408" indent="0">
              <a:buNone/>
              <a:defRPr sz="2400" b="1"/>
            </a:lvl3pPr>
            <a:lvl4pPr marL="1842604" indent="0">
              <a:buNone/>
              <a:defRPr sz="2200" b="1"/>
            </a:lvl4pPr>
            <a:lvl5pPr marL="2456806" indent="0">
              <a:buNone/>
              <a:defRPr sz="2200" b="1"/>
            </a:lvl5pPr>
            <a:lvl6pPr marL="3071009" indent="0">
              <a:buNone/>
              <a:defRPr sz="2200" b="1"/>
            </a:lvl6pPr>
            <a:lvl7pPr marL="3685212" indent="0">
              <a:buNone/>
              <a:defRPr sz="2200" b="1"/>
            </a:lvl7pPr>
            <a:lvl8pPr marL="4299410" indent="0">
              <a:buNone/>
              <a:defRPr sz="2200" b="1"/>
            </a:lvl8pPr>
            <a:lvl9pPr marL="491361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E96449C-8326-47A0-B935-27ACDBF12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3716" y="3340100"/>
            <a:ext cx="696301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2C44D99-3F82-401E-BC84-8686EAB34A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32474" y="2241552"/>
            <a:ext cx="6997304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4204" indent="0">
              <a:buNone/>
              <a:defRPr sz="2700" b="1"/>
            </a:lvl2pPr>
            <a:lvl3pPr marL="1228408" indent="0">
              <a:buNone/>
              <a:defRPr sz="2400" b="1"/>
            </a:lvl3pPr>
            <a:lvl4pPr marL="1842604" indent="0">
              <a:buNone/>
              <a:defRPr sz="2200" b="1"/>
            </a:lvl4pPr>
            <a:lvl5pPr marL="2456806" indent="0">
              <a:buNone/>
              <a:defRPr sz="2200" b="1"/>
            </a:lvl5pPr>
            <a:lvl6pPr marL="3071009" indent="0">
              <a:buNone/>
              <a:defRPr sz="2200" b="1"/>
            </a:lvl6pPr>
            <a:lvl7pPr marL="3685212" indent="0">
              <a:buNone/>
              <a:defRPr sz="2200" b="1"/>
            </a:lvl7pPr>
            <a:lvl8pPr marL="4299410" indent="0">
              <a:buNone/>
              <a:defRPr sz="2200" b="1"/>
            </a:lvl8pPr>
            <a:lvl9pPr marL="491361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196E0F4-6146-44BA-87E9-0786FA9E53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32474" y="3340100"/>
            <a:ext cx="6997304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719CDAF-8B25-476B-9BCD-5DDEB0683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C706-A083-425C-AC80-77E56B01F8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D695044-C4B6-4FA5-98FE-1FC4510AD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91F16DC-D397-4167-B264-547197A79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1B9A-A6E0-428B-93F7-06C5D0849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187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75549D-38C2-468C-8378-E00F259DB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AAC42AA-1748-4128-A032-4A26AA26E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C706-A083-425C-AC80-77E56B01F8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79100E6-1B1E-4B55-A4B9-51575C7DB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BA01E35-170D-4598-8B1B-755F9277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1B9A-A6E0-428B-93F7-06C5D0849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570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3CD2BBF-B83E-40B4-A26D-336C749A2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C706-A083-425C-AC80-77E56B01F8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D33FD99-C02B-4D32-A9EC-302C0B1DE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7F783C2-2063-4D1A-98A1-4466D772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1B9A-A6E0-428B-93F7-06C5D0849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808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7E0C41-727F-4CDF-BD1B-7EFDAE9E9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714" y="609600"/>
            <a:ext cx="5308520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312DAE4-091C-4FCB-BC7C-2EEAA1FD6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7304" y="1316605"/>
            <a:ext cx="8332470" cy="6498167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8474455-628B-4A82-A0F4-406198363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3714" y="2743200"/>
            <a:ext cx="5308520" cy="5082117"/>
          </a:xfrm>
        </p:spPr>
        <p:txBody>
          <a:bodyPr/>
          <a:lstStyle>
            <a:lvl1pPr marL="0" indent="0">
              <a:buNone/>
              <a:defRPr sz="2200"/>
            </a:lvl1pPr>
            <a:lvl2pPr marL="614204" indent="0">
              <a:buNone/>
              <a:defRPr sz="1900"/>
            </a:lvl2pPr>
            <a:lvl3pPr marL="1228408" indent="0">
              <a:buNone/>
              <a:defRPr sz="1600"/>
            </a:lvl3pPr>
            <a:lvl4pPr marL="1842604" indent="0">
              <a:buNone/>
              <a:defRPr sz="1300"/>
            </a:lvl4pPr>
            <a:lvl5pPr marL="2456806" indent="0">
              <a:buNone/>
              <a:defRPr sz="1300"/>
            </a:lvl5pPr>
            <a:lvl6pPr marL="3071009" indent="0">
              <a:buNone/>
              <a:defRPr sz="1300"/>
            </a:lvl6pPr>
            <a:lvl7pPr marL="3685212" indent="0">
              <a:buNone/>
              <a:defRPr sz="1300"/>
            </a:lvl7pPr>
            <a:lvl8pPr marL="4299410" indent="0">
              <a:buNone/>
              <a:defRPr sz="1300"/>
            </a:lvl8pPr>
            <a:lvl9pPr marL="4913613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466037E-B2AF-490F-A773-721BBED2A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C706-A083-425C-AC80-77E56B01F8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D9031FB-8DF9-44B9-A2E6-31679B5AD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45F40C9-A9ED-4612-BDC1-C7B6B806F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1B9A-A6E0-428B-93F7-06C5D0849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34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86DBE6-A0EC-40EB-ABA8-682C4B399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9CE04CB-7E99-4E79-A36D-810BC581D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7BDBDE0-9279-4E81-BC19-F6C21890F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C706-A083-425C-AC80-77E56B01F8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F4F20CF-7C8A-47B2-B4B9-BE19C2E9C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7655B18-155F-4A21-BF27-D11FE003D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1B9A-A6E0-428B-93F7-06C5D0849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180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A49A03-307F-426B-BE75-F9927344B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714" y="609600"/>
            <a:ext cx="5308520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C3F5C1A-9A84-485E-9FF6-8A38C09AD6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97304" y="1316605"/>
            <a:ext cx="8332470" cy="6498167"/>
          </a:xfrm>
        </p:spPr>
        <p:txBody>
          <a:bodyPr/>
          <a:lstStyle>
            <a:lvl1pPr marL="0" indent="0">
              <a:buNone/>
              <a:defRPr sz="4300"/>
            </a:lvl1pPr>
            <a:lvl2pPr marL="614204" indent="0">
              <a:buNone/>
              <a:defRPr sz="3800"/>
            </a:lvl2pPr>
            <a:lvl3pPr marL="1228408" indent="0">
              <a:buNone/>
              <a:defRPr sz="3200"/>
            </a:lvl3pPr>
            <a:lvl4pPr marL="1842604" indent="0">
              <a:buNone/>
              <a:defRPr sz="2700"/>
            </a:lvl4pPr>
            <a:lvl5pPr marL="2456806" indent="0">
              <a:buNone/>
              <a:defRPr sz="2700"/>
            </a:lvl5pPr>
            <a:lvl6pPr marL="3071009" indent="0">
              <a:buNone/>
              <a:defRPr sz="2700"/>
            </a:lvl6pPr>
            <a:lvl7pPr marL="3685212" indent="0">
              <a:buNone/>
              <a:defRPr sz="2700"/>
            </a:lvl7pPr>
            <a:lvl8pPr marL="4299410" indent="0">
              <a:buNone/>
              <a:defRPr sz="2700"/>
            </a:lvl8pPr>
            <a:lvl9pPr marL="4913613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FC86DA9-C3C4-4618-92D8-0CFAD9863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3714" y="2743200"/>
            <a:ext cx="5308520" cy="5082117"/>
          </a:xfrm>
        </p:spPr>
        <p:txBody>
          <a:bodyPr/>
          <a:lstStyle>
            <a:lvl1pPr marL="0" indent="0">
              <a:buNone/>
              <a:defRPr sz="2200"/>
            </a:lvl1pPr>
            <a:lvl2pPr marL="614204" indent="0">
              <a:buNone/>
              <a:defRPr sz="1900"/>
            </a:lvl2pPr>
            <a:lvl3pPr marL="1228408" indent="0">
              <a:buNone/>
              <a:defRPr sz="1600"/>
            </a:lvl3pPr>
            <a:lvl4pPr marL="1842604" indent="0">
              <a:buNone/>
              <a:defRPr sz="1300"/>
            </a:lvl4pPr>
            <a:lvl5pPr marL="2456806" indent="0">
              <a:buNone/>
              <a:defRPr sz="1300"/>
            </a:lvl5pPr>
            <a:lvl6pPr marL="3071009" indent="0">
              <a:buNone/>
              <a:defRPr sz="1300"/>
            </a:lvl6pPr>
            <a:lvl7pPr marL="3685212" indent="0">
              <a:buNone/>
              <a:defRPr sz="1300"/>
            </a:lvl7pPr>
            <a:lvl8pPr marL="4299410" indent="0">
              <a:buNone/>
              <a:defRPr sz="1300"/>
            </a:lvl8pPr>
            <a:lvl9pPr marL="4913613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49646E8-03EE-4E10-BF4C-DF07A7638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C706-A083-425C-AC80-77E56B01F8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E743ED2-2270-4C42-AA3C-EFC0763AA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1A3031E-A6ED-40BA-86B5-7E54BF9B5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1B9A-A6E0-428B-93F7-06C5D0849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80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711327-CAFA-4162-BC2A-03C415B05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7127B90-7532-4D32-8E22-7B9230D5A3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DDB03F6-AECC-464B-8B1F-779079CCF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C706-A083-425C-AC80-77E56B01F8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3811CB-7255-43D6-8695-5F54C2370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2D56C3E-B825-4C72-9FFB-BA05B54B4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1B9A-A6E0-428B-93F7-06C5D0849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3010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EFF7190-05F0-4AF0-B1D4-6698973AB3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778654" y="486836"/>
            <a:ext cx="3549015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D6FE79F-804C-497D-9D20-1F3114E440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31609" y="486836"/>
            <a:ext cx="10441305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BF7E641-362B-4937-9F2C-DDBB7A977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C706-A083-425C-AC80-77E56B01F8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54121C8-2556-4E7B-B101-BB265EFEC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3912C3-F711-46E6-807E-272A88D0C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1B9A-A6E0-428B-93F7-06C5D0849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4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440" y="2840577"/>
            <a:ext cx="1399032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8880" y="5181600"/>
            <a:ext cx="1152144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9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3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57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77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9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15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35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54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2C238-E8B3-457D-BCA8-54AFDBEEB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845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D48B2-6D6B-4B05-BC5B-73D1A46B1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640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162" y="5875875"/>
            <a:ext cx="13990320" cy="1816100"/>
          </a:xfr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0162" y="3875624"/>
            <a:ext cx="13990320" cy="2000249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931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3862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57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772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9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7158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351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545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F1E26-1BBC-4EAB-8CE1-8E00B9A33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82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2133610"/>
            <a:ext cx="7269480" cy="6034617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760" y="2133610"/>
            <a:ext cx="7269480" cy="6034617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6BEB2-CB17-4CED-9CFD-A0BC6123F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644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3" y="2046817"/>
            <a:ext cx="7272339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9314" indent="0">
              <a:buNone/>
              <a:defRPr sz="2700" b="1"/>
            </a:lvl2pPr>
            <a:lvl3pPr marL="1238628" indent="0">
              <a:buNone/>
              <a:defRPr sz="2400" b="1"/>
            </a:lvl3pPr>
            <a:lvl4pPr marL="1857939" indent="0">
              <a:buNone/>
              <a:defRPr sz="2300" b="1"/>
            </a:lvl4pPr>
            <a:lvl5pPr marL="2477253" indent="0">
              <a:buNone/>
              <a:defRPr sz="2300" b="1"/>
            </a:lvl5pPr>
            <a:lvl6pPr marL="3096565" indent="0">
              <a:buNone/>
              <a:defRPr sz="2300" b="1"/>
            </a:lvl6pPr>
            <a:lvl7pPr marL="3715880" indent="0">
              <a:buNone/>
              <a:defRPr sz="2300" b="1"/>
            </a:lvl7pPr>
            <a:lvl8pPr marL="4335193" indent="0">
              <a:buNone/>
              <a:defRPr sz="2300" b="1"/>
            </a:lvl8pPr>
            <a:lvl9pPr marL="4954507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3" y="2899833"/>
            <a:ext cx="7272339" cy="52683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61053" y="2046817"/>
            <a:ext cx="7275195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9314" indent="0">
              <a:buNone/>
              <a:defRPr sz="2700" b="1"/>
            </a:lvl2pPr>
            <a:lvl3pPr marL="1238628" indent="0">
              <a:buNone/>
              <a:defRPr sz="2400" b="1"/>
            </a:lvl3pPr>
            <a:lvl4pPr marL="1857939" indent="0">
              <a:buNone/>
              <a:defRPr sz="2300" b="1"/>
            </a:lvl4pPr>
            <a:lvl5pPr marL="2477253" indent="0">
              <a:buNone/>
              <a:defRPr sz="2300" b="1"/>
            </a:lvl5pPr>
            <a:lvl6pPr marL="3096565" indent="0">
              <a:buNone/>
              <a:defRPr sz="2300" b="1"/>
            </a:lvl6pPr>
            <a:lvl7pPr marL="3715880" indent="0">
              <a:buNone/>
              <a:defRPr sz="2300" b="1"/>
            </a:lvl7pPr>
            <a:lvl8pPr marL="4335193" indent="0">
              <a:buNone/>
              <a:defRPr sz="2300" b="1"/>
            </a:lvl8pPr>
            <a:lvl9pPr marL="4954507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61053" y="2899833"/>
            <a:ext cx="7275195" cy="52683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5993B-4F05-4900-8C57-38D0F9976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912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EAFF5-BD77-43D6-BC91-79475BB63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374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54092-2262-413D-826E-E4990998A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8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77AD5D-A2EF-4790-B22C-EB2788A0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998" y="2279701"/>
            <a:ext cx="14196060" cy="3803649"/>
          </a:xfrm>
        </p:spPr>
        <p:txBody>
          <a:bodyPr anchor="b"/>
          <a:lstStyle>
            <a:lvl1pPr>
              <a:defRPr sz="8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016F6F5-B9E5-470F-B2A3-1418A4C48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2998" y="6119334"/>
            <a:ext cx="1419606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1404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2809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421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45617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07022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68426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29830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49123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BD0CE1A-D810-4099-952B-DEC5DDC7E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C706-A083-425C-AC80-77E56B01F8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090110D-0B64-4270-BBF4-A3543AED6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50B34F8-803A-4B0D-9F11-9DF6B76FB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1B9A-A6E0-428B-93F7-06C5D0849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4087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6" y="364067"/>
            <a:ext cx="5414962" cy="154940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5090" y="364077"/>
            <a:ext cx="9201150" cy="7804151"/>
          </a:xfrm>
        </p:spPr>
        <p:txBody>
          <a:bodyPr/>
          <a:lstStyle>
            <a:lvl1pPr>
              <a:defRPr sz="4300"/>
            </a:lvl1pPr>
            <a:lvl2pPr>
              <a:defRPr sz="39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6" y="1913475"/>
            <a:ext cx="5414962" cy="6254751"/>
          </a:xfrm>
        </p:spPr>
        <p:txBody>
          <a:bodyPr/>
          <a:lstStyle>
            <a:lvl1pPr marL="0" indent="0">
              <a:buNone/>
              <a:defRPr sz="1900"/>
            </a:lvl1pPr>
            <a:lvl2pPr marL="619314" indent="0">
              <a:buNone/>
              <a:defRPr sz="1600"/>
            </a:lvl2pPr>
            <a:lvl3pPr marL="1238628" indent="0">
              <a:buNone/>
              <a:defRPr sz="1300"/>
            </a:lvl3pPr>
            <a:lvl4pPr marL="1857939" indent="0">
              <a:buNone/>
              <a:defRPr sz="1200"/>
            </a:lvl4pPr>
            <a:lvl5pPr marL="2477253" indent="0">
              <a:buNone/>
              <a:defRPr sz="1200"/>
            </a:lvl5pPr>
            <a:lvl6pPr marL="3096565" indent="0">
              <a:buNone/>
              <a:defRPr sz="1200"/>
            </a:lvl6pPr>
            <a:lvl7pPr marL="3715880" indent="0">
              <a:buNone/>
              <a:defRPr sz="1200"/>
            </a:lvl7pPr>
            <a:lvl8pPr marL="4335193" indent="0">
              <a:buNone/>
              <a:defRPr sz="1200"/>
            </a:lvl8pPr>
            <a:lvl9pPr marL="495450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A5BD5-740C-4427-9818-3315864FC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270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6119" y="6400801"/>
            <a:ext cx="9875520" cy="7556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26119" y="817033"/>
            <a:ext cx="9875520" cy="54864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19314" indent="0">
              <a:buNone/>
              <a:defRPr sz="3900"/>
            </a:lvl2pPr>
            <a:lvl3pPr marL="1238628" indent="0">
              <a:buNone/>
              <a:defRPr sz="3200"/>
            </a:lvl3pPr>
            <a:lvl4pPr marL="1857939" indent="0">
              <a:buNone/>
              <a:defRPr sz="2700"/>
            </a:lvl4pPr>
            <a:lvl5pPr marL="2477253" indent="0">
              <a:buNone/>
              <a:defRPr sz="2700"/>
            </a:lvl5pPr>
            <a:lvl6pPr marL="3096565" indent="0">
              <a:buNone/>
              <a:defRPr sz="2700"/>
            </a:lvl6pPr>
            <a:lvl7pPr marL="3715880" indent="0">
              <a:buNone/>
              <a:defRPr sz="2700"/>
            </a:lvl7pPr>
            <a:lvl8pPr marL="4335193" indent="0">
              <a:buNone/>
              <a:defRPr sz="2700"/>
            </a:lvl8pPr>
            <a:lvl9pPr marL="4954507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26119" y="7156452"/>
            <a:ext cx="9875520" cy="1073149"/>
          </a:xfrm>
        </p:spPr>
        <p:txBody>
          <a:bodyPr/>
          <a:lstStyle>
            <a:lvl1pPr marL="0" indent="0">
              <a:buNone/>
              <a:defRPr sz="1900"/>
            </a:lvl1pPr>
            <a:lvl2pPr marL="619314" indent="0">
              <a:buNone/>
              <a:defRPr sz="1600"/>
            </a:lvl2pPr>
            <a:lvl3pPr marL="1238628" indent="0">
              <a:buNone/>
              <a:defRPr sz="1300"/>
            </a:lvl3pPr>
            <a:lvl4pPr marL="1857939" indent="0">
              <a:buNone/>
              <a:defRPr sz="1200"/>
            </a:lvl4pPr>
            <a:lvl5pPr marL="2477253" indent="0">
              <a:buNone/>
              <a:defRPr sz="1200"/>
            </a:lvl5pPr>
            <a:lvl6pPr marL="3096565" indent="0">
              <a:buNone/>
              <a:defRPr sz="1200"/>
            </a:lvl6pPr>
            <a:lvl7pPr marL="3715880" indent="0">
              <a:buNone/>
              <a:defRPr sz="1200"/>
            </a:lvl7pPr>
            <a:lvl8pPr marL="4335193" indent="0">
              <a:buNone/>
              <a:defRPr sz="1200"/>
            </a:lvl8pPr>
            <a:lvl9pPr marL="495450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3B826-C748-457E-A107-D551AFB82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099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8EF51-D864-43D1-945D-51BC960C4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409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32920" y="366194"/>
            <a:ext cx="370332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960" y="366194"/>
            <a:ext cx="1083564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5A26C-77E9-4C29-AEDA-DDAB6CB05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96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A22912-9BF9-47CA-B4C4-3EEEBB4EF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AC09016-38FE-457B-B00F-6C92EFF610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1570" y="2434167"/>
            <a:ext cx="69951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6C6D845-3E1C-4AAF-B973-C19D6A20ED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32470" y="2434167"/>
            <a:ext cx="69951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13159FC-117D-4352-95C7-0CE5F1EBE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C706-A083-425C-AC80-77E56B01F8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B3255D4-4CE3-4160-A358-2ABF5FA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68CC19F-8C9F-4C69-8F3F-9928D2E1C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1B9A-A6E0-428B-93F7-06C5D0849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13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B66EB2-AE45-4E78-A006-3BB7058E3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714" y="486884"/>
            <a:ext cx="1419606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EA661B1-4037-4F7A-BCEF-226072208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3716" y="2241552"/>
            <a:ext cx="6963012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4047" indent="0">
              <a:buNone/>
              <a:defRPr sz="2700" b="1"/>
            </a:lvl2pPr>
            <a:lvl3pPr marL="1228095" indent="0">
              <a:buNone/>
              <a:defRPr sz="2400" b="1"/>
            </a:lvl3pPr>
            <a:lvl4pPr marL="1842133" indent="0">
              <a:buNone/>
              <a:defRPr sz="2200" b="1"/>
            </a:lvl4pPr>
            <a:lvl5pPr marL="2456179" indent="0">
              <a:buNone/>
              <a:defRPr sz="2200" b="1"/>
            </a:lvl5pPr>
            <a:lvl6pPr marL="3070223" indent="0">
              <a:buNone/>
              <a:defRPr sz="2200" b="1"/>
            </a:lvl6pPr>
            <a:lvl7pPr marL="3684267" indent="0">
              <a:buNone/>
              <a:defRPr sz="2200" b="1"/>
            </a:lvl7pPr>
            <a:lvl8pPr marL="4298308" indent="0">
              <a:buNone/>
              <a:defRPr sz="2200" b="1"/>
            </a:lvl8pPr>
            <a:lvl9pPr marL="4912355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E96449C-8326-47A0-B935-27ACDBF12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3716" y="3340100"/>
            <a:ext cx="696301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2C44D99-3F82-401E-BC84-8686EAB34A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32474" y="2241552"/>
            <a:ext cx="6997304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4047" indent="0">
              <a:buNone/>
              <a:defRPr sz="2700" b="1"/>
            </a:lvl2pPr>
            <a:lvl3pPr marL="1228095" indent="0">
              <a:buNone/>
              <a:defRPr sz="2400" b="1"/>
            </a:lvl3pPr>
            <a:lvl4pPr marL="1842133" indent="0">
              <a:buNone/>
              <a:defRPr sz="2200" b="1"/>
            </a:lvl4pPr>
            <a:lvl5pPr marL="2456179" indent="0">
              <a:buNone/>
              <a:defRPr sz="2200" b="1"/>
            </a:lvl5pPr>
            <a:lvl6pPr marL="3070223" indent="0">
              <a:buNone/>
              <a:defRPr sz="2200" b="1"/>
            </a:lvl6pPr>
            <a:lvl7pPr marL="3684267" indent="0">
              <a:buNone/>
              <a:defRPr sz="2200" b="1"/>
            </a:lvl7pPr>
            <a:lvl8pPr marL="4298308" indent="0">
              <a:buNone/>
              <a:defRPr sz="2200" b="1"/>
            </a:lvl8pPr>
            <a:lvl9pPr marL="4912355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196E0F4-6146-44BA-87E9-0786FA9E53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32474" y="3340100"/>
            <a:ext cx="6997304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719CDAF-8B25-476B-9BCD-5DDEB0683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C706-A083-425C-AC80-77E56B01F8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D695044-C4B6-4FA5-98FE-1FC4510AD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91F16DC-D397-4167-B264-547197A79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1B9A-A6E0-428B-93F7-06C5D0849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621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75549D-38C2-468C-8378-E00F259DB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AAC42AA-1748-4128-A032-4A26AA26E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C706-A083-425C-AC80-77E56B01F8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79100E6-1B1E-4B55-A4B9-51575C7DB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BA01E35-170D-4598-8B1B-755F9277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1B9A-A6E0-428B-93F7-06C5D0849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698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3CD2BBF-B83E-40B4-A26D-336C749A2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C706-A083-425C-AC80-77E56B01F8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D33FD99-C02B-4D32-A9EC-302C0B1DE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7F783C2-2063-4D1A-98A1-4466D772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1B9A-A6E0-428B-93F7-06C5D0849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095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7E0C41-727F-4CDF-BD1B-7EFDAE9E9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714" y="609600"/>
            <a:ext cx="5308520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312DAE4-091C-4FCB-BC7C-2EEAA1FD6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7304" y="1316617"/>
            <a:ext cx="8332470" cy="6498167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8474455-628B-4A82-A0F4-406198363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3714" y="2743200"/>
            <a:ext cx="5308520" cy="5082117"/>
          </a:xfrm>
        </p:spPr>
        <p:txBody>
          <a:bodyPr/>
          <a:lstStyle>
            <a:lvl1pPr marL="0" indent="0">
              <a:buNone/>
              <a:defRPr sz="2200"/>
            </a:lvl1pPr>
            <a:lvl2pPr marL="614047" indent="0">
              <a:buNone/>
              <a:defRPr sz="1900"/>
            </a:lvl2pPr>
            <a:lvl3pPr marL="1228095" indent="0">
              <a:buNone/>
              <a:defRPr sz="1600"/>
            </a:lvl3pPr>
            <a:lvl4pPr marL="1842133" indent="0">
              <a:buNone/>
              <a:defRPr sz="1300"/>
            </a:lvl4pPr>
            <a:lvl5pPr marL="2456179" indent="0">
              <a:buNone/>
              <a:defRPr sz="1300"/>
            </a:lvl5pPr>
            <a:lvl6pPr marL="3070223" indent="0">
              <a:buNone/>
              <a:defRPr sz="1300"/>
            </a:lvl6pPr>
            <a:lvl7pPr marL="3684267" indent="0">
              <a:buNone/>
              <a:defRPr sz="1300"/>
            </a:lvl7pPr>
            <a:lvl8pPr marL="4298308" indent="0">
              <a:buNone/>
              <a:defRPr sz="1300"/>
            </a:lvl8pPr>
            <a:lvl9pPr marL="491235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466037E-B2AF-490F-A773-721BBED2A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C706-A083-425C-AC80-77E56B01F8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D9031FB-8DF9-44B9-A2E6-31679B5AD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45F40C9-A9ED-4612-BDC1-C7B6B806F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1B9A-A6E0-428B-93F7-06C5D0849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001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A49A03-307F-426B-BE75-F9927344B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714" y="609600"/>
            <a:ext cx="5308520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C3F5C1A-9A84-485E-9FF6-8A38C09AD6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97304" y="1316617"/>
            <a:ext cx="8332470" cy="6498167"/>
          </a:xfrm>
        </p:spPr>
        <p:txBody>
          <a:bodyPr/>
          <a:lstStyle>
            <a:lvl1pPr marL="0" indent="0">
              <a:buNone/>
              <a:defRPr sz="4300"/>
            </a:lvl1pPr>
            <a:lvl2pPr marL="614047" indent="0">
              <a:buNone/>
              <a:defRPr sz="3800"/>
            </a:lvl2pPr>
            <a:lvl3pPr marL="1228095" indent="0">
              <a:buNone/>
              <a:defRPr sz="3200"/>
            </a:lvl3pPr>
            <a:lvl4pPr marL="1842133" indent="0">
              <a:buNone/>
              <a:defRPr sz="2700"/>
            </a:lvl4pPr>
            <a:lvl5pPr marL="2456179" indent="0">
              <a:buNone/>
              <a:defRPr sz="2700"/>
            </a:lvl5pPr>
            <a:lvl6pPr marL="3070223" indent="0">
              <a:buNone/>
              <a:defRPr sz="2700"/>
            </a:lvl6pPr>
            <a:lvl7pPr marL="3684267" indent="0">
              <a:buNone/>
              <a:defRPr sz="2700"/>
            </a:lvl7pPr>
            <a:lvl8pPr marL="4298308" indent="0">
              <a:buNone/>
              <a:defRPr sz="2700"/>
            </a:lvl8pPr>
            <a:lvl9pPr marL="4912355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FC86DA9-C3C4-4618-92D8-0CFAD9863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3714" y="2743200"/>
            <a:ext cx="5308520" cy="5082117"/>
          </a:xfrm>
        </p:spPr>
        <p:txBody>
          <a:bodyPr/>
          <a:lstStyle>
            <a:lvl1pPr marL="0" indent="0">
              <a:buNone/>
              <a:defRPr sz="2200"/>
            </a:lvl1pPr>
            <a:lvl2pPr marL="614047" indent="0">
              <a:buNone/>
              <a:defRPr sz="1900"/>
            </a:lvl2pPr>
            <a:lvl3pPr marL="1228095" indent="0">
              <a:buNone/>
              <a:defRPr sz="1600"/>
            </a:lvl3pPr>
            <a:lvl4pPr marL="1842133" indent="0">
              <a:buNone/>
              <a:defRPr sz="1300"/>
            </a:lvl4pPr>
            <a:lvl5pPr marL="2456179" indent="0">
              <a:buNone/>
              <a:defRPr sz="1300"/>
            </a:lvl5pPr>
            <a:lvl6pPr marL="3070223" indent="0">
              <a:buNone/>
              <a:defRPr sz="1300"/>
            </a:lvl6pPr>
            <a:lvl7pPr marL="3684267" indent="0">
              <a:buNone/>
              <a:defRPr sz="1300"/>
            </a:lvl7pPr>
            <a:lvl8pPr marL="4298308" indent="0">
              <a:buNone/>
              <a:defRPr sz="1300"/>
            </a:lvl8pPr>
            <a:lvl9pPr marL="491235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49646E8-03EE-4E10-BF4C-DF07A7638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C706-A083-425C-AC80-77E56B01F8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E743ED2-2270-4C42-AA3C-EFC0763AA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1A3031E-A6ED-40BA-86B5-7E54BF9B5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1B9A-A6E0-428B-93F7-06C5D0849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96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9D570AE-0FF7-47AA-971E-A695C7E3B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70" y="486884"/>
            <a:ext cx="14196060" cy="1767417"/>
          </a:xfrm>
          <a:prstGeom prst="rect">
            <a:avLst/>
          </a:prstGeom>
        </p:spPr>
        <p:txBody>
          <a:bodyPr vert="horz" lIns="122807" tIns="61403" rIns="122807" bIns="614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013066F-D649-446D-9459-32868C69C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1570" y="2434167"/>
            <a:ext cx="14196060" cy="5801784"/>
          </a:xfrm>
          <a:prstGeom prst="rect">
            <a:avLst/>
          </a:prstGeom>
        </p:spPr>
        <p:txBody>
          <a:bodyPr vert="horz" lIns="122807" tIns="61403" rIns="122807" bIns="614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F742D65-641A-444C-A433-5C56270B46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1570" y="8475184"/>
            <a:ext cx="3703320" cy="486833"/>
          </a:xfrm>
          <a:prstGeom prst="rect">
            <a:avLst/>
          </a:prstGeom>
        </p:spPr>
        <p:txBody>
          <a:bodyPr vert="horz" lIns="122807" tIns="61403" rIns="122807" bIns="6140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28095"/>
            <a:fld id="{68A8C706-A083-425C-AC80-77E56B01F8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28095"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782FEB2-546A-48E5-BE55-3A3310C967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52110" y="8475184"/>
            <a:ext cx="5554980" cy="486833"/>
          </a:xfrm>
          <a:prstGeom prst="rect">
            <a:avLst/>
          </a:prstGeom>
        </p:spPr>
        <p:txBody>
          <a:bodyPr vert="horz" lIns="122807" tIns="61403" rIns="122807" bIns="6140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2809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BB5E89E-9946-44F3-A7CE-55959F079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4310" y="8475184"/>
            <a:ext cx="3703320" cy="486833"/>
          </a:xfrm>
          <a:prstGeom prst="rect">
            <a:avLst/>
          </a:prstGeom>
        </p:spPr>
        <p:txBody>
          <a:bodyPr vert="horz" lIns="122807" tIns="61403" rIns="122807" bIns="6140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28095"/>
            <a:fld id="{A7FF1B9A-A6E0-428B-93F7-06C5D0849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2809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28095" rtl="0" eaLnBrk="1" latinLnBrk="0" hangingPunct="1">
        <a:lnSpc>
          <a:spcPct val="90000"/>
        </a:lnSpc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7022" indent="-307022" algn="l" defTabSz="1228095" rtl="0" eaLnBrk="1" latinLnBrk="0" hangingPunct="1">
        <a:lnSpc>
          <a:spcPct val="90000"/>
        </a:lnSpc>
        <a:spcBef>
          <a:spcPts val="1344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21065" indent="-307022" algn="l" defTabSz="1228095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35115" indent="-307022" algn="l" defTabSz="1228095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49159" indent="-307022" algn="l" defTabSz="1228095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63204" indent="-307022" algn="l" defTabSz="1228095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77242" indent="-307022" algn="l" defTabSz="1228095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290" indent="-307022" algn="l" defTabSz="1228095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332" indent="-307022" algn="l" defTabSz="1228095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376" indent="-307022" algn="l" defTabSz="1228095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0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47" algn="l" defTabSz="12280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095" algn="l" defTabSz="12280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33" algn="l" defTabSz="12280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179" algn="l" defTabSz="12280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223" algn="l" defTabSz="12280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267" algn="l" defTabSz="12280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308" algn="l" defTabSz="12280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355" algn="l" defTabSz="12280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9D570AE-0FF7-47AA-971E-A695C7E3B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70" y="486872"/>
            <a:ext cx="14196060" cy="1767417"/>
          </a:xfrm>
          <a:prstGeom prst="rect">
            <a:avLst/>
          </a:prstGeom>
        </p:spPr>
        <p:txBody>
          <a:bodyPr vert="horz" lIns="122838" tIns="61419" rIns="122838" bIns="614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013066F-D649-446D-9459-32868C69C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1570" y="2434167"/>
            <a:ext cx="14196060" cy="5801784"/>
          </a:xfrm>
          <a:prstGeom prst="rect">
            <a:avLst/>
          </a:prstGeom>
        </p:spPr>
        <p:txBody>
          <a:bodyPr vert="horz" lIns="122838" tIns="61419" rIns="122838" bIns="614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F742D65-641A-444C-A433-5C56270B46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1570" y="8475172"/>
            <a:ext cx="3703320" cy="486833"/>
          </a:xfrm>
          <a:prstGeom prst="rect">
            <a:avLst/>
          </a:prstGeom>
        </p:spPr>
        <p:txBody>
          <a:bodyPr vert="horz" lIns="122838" tIns="61419" rIns="122838" bIns="6141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28408"/>
            <a:fld id="{68A8C706-A083-425C-AC80-77E56B01F8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28408"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782FEB2-546A-48E5-BE55-3A3310C967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52110" y="8475172"/>
            <a:ext cx="5554980" cy="486833"/>
          </a:xfrm>
          <a:prstGeom prst="rect">
            <a:avLst/>
          </a:prstGeom>
        </p:spPr>
        <p:txBody>
          <a:bodyPr vert="horz" lIns="122838" tIns="61419" rIns="122838" bIns="6141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2840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BB5E89E-9946-44F3-A7CE-55959F079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4310" y="8475172"/>
            <a:ext cx="3703320" cy="486833"/>
          </a:xfrm>
          <a:prstGeom prst="rect">
            <a:avLst/>
          </a:prstGeom>
        </p:spPr>
        <p:txBody>
          <a:bodyPr vert="horz" lIns="122838" tIns="61419" rIns="122838" bIns="6141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28408"/>
            <a:fld id="{A7FF1B9A-A6E0-428B-93F7-06C5D0849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2840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028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28408" rtl="0" eaLnBrk="1" latinLnBrk="0" hangingPunct="1">
        <a:lnSpc>
          <a:spcPct val="90000"/>
        </a:lnSpc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7100" indent="-307100" algn="l" defTabSz="1228408" rtl="0" eaLnBrk="1" latinLnBrk="0" hangingPunct="1">
        <a:lnSpc>
          <a:spcPct val="90000"/>
        </a:lnSpc>
        <a:spcBef>
          <a:spcPts val="1344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21301" indent="-307100" algn="l" defTabSz="1228408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35505" indent="-307100" algn="l" defTabSz="1228408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49708" indent="-307100" algn="l" defTabSz="1228408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63910" indent="-307100" algn="l" defTabSz="1228408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78108" indent="-307100" algn="l" defTabSz="1228408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92310" indent="-307100" algn="l" defTabSz="1228408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606512" indent="-307100" algn="l" defTabSz="1228408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220712" indent="-307100" algn="l" defTabSz="1228408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4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204" algn="l" defTabSz="12284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408" algn="l" defTabSz="12284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604" algn="l" defTabSz="12284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806" algn="l" defTabSz="12284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1009" algn="l" defTabSz="12284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5212" algn="l" defTabSz="12284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9410" algn="l" defTabSz="12284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3613" algn="l" defTabSz="12284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22960" y="366184"/>
            <a:ext cx="1481328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3862" tIns="61932" rIns="123862" bIns="619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960" y="2133609"/>
            <a:ext cx="14813280" cy="603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3862" tIns="61932" rIns="123862" bIns="619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" y="8475142"/>
            <a:ext cx="3840480" cy="486833"/>
          </a:xfrm>
          <a:prstGeom prst="rect">
            <a:avLst/>
          </a:prstGeom>
        </p:spPr>
        <p:txBody>
          <a:bodyPr vert="horz" lIns="123862" tIns="61932" rIns="123862" bIns="61932" rtlCol="0" anchor="ctr"/>
          <a:lstStyle>
            <a:lvl1pPr algn="l" eaLnBrk="1" hangingPunct="1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38628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3560" y="8475142"/>
            <a:ext cx="5212080" cy="486833"/>
          </a:xfrm>
          <a:prstGeom prst="rect">
            <a:avLst/>
          </a:prstGeom>
        </p:spPr>
        <p:txBody>
          <a:bodyPr vert="horz" lIns="123862" tIns="61932" rIns="123862" bIns="61932" rtlCol="0" anchor="ctr"/>
          <a:lstStyle>
            <a:lvl1pPr algn="ctr" eaLnBrk="1" hangingPunct="1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38628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95760" y="8475142"/>
            <a:ext cx="3840480" cy="486833"/>
          </a:xfrm>
          <a:prstGeom prst="rect">
            <a:avLst/>
          </a:prstGeom>
        </p:spPr>
        <p:txBody>
          <a:bodyPr vert="horz" wrap="square" lIns="123862" tIns="61932" rIns="123862" bIns="61932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rgbClr val="898989"/>
                </a:solidFill>
              </a:defRPr>
            </a:lvl1pPr>
          </a:lstStyle>
          <a:p>
            <a:pPr defTabSz="1238628" fontAlgn="base">
              <a:spcBef>
                <a:spcPct val="0"/>
              </a:spcBef>
              <a:spcAft>
                <a:spcPct val="0"/>
              </a:spcAft>
              <a:defRPr/>
            </a:pPr>
            <a:fld id="{63992CF9-3595-40B6-9C18-6AFAA1A7C8AE}" type="slidenum">
              <a:rPr lang="en-US">
                <a:latin typeface="Times New Roman" panose="02020603050405020304" pitchFamily="18" charset="0"/>
              </a:rPr>
              <a:pPr defTabSz="123862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43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5pPr>
      <a:lvl6pPr marL="61931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6pPr>
      <a:lvl7pPr marL="123862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7pPr>
      <a:lvl8pPr marL="185793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8pPr>
      <a:lvl9pPr marL="247725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64486" indent="-46448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06385" indent="-38707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48284" indent="-30965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67598" indent="-30965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86910" indent="-30965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06224" indent="-309658" algn="l" defTabSz="123862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25535" indent="-309658" algn="l" defTabSz="123862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44851" indent="-309658" algn="l" defTabSz="123862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64163" indent="-309658" algn="l" defTabSz="123862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386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9314" algn="l" defTabSz="12386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628" algn="l" defTabSz="12386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57939" algn="l" defTabSz="12386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253" algn="l" defTabSz="12386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96565" algn="l" defTabSz="12386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715880" algn="l" defTabSz="12386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35193" algn="l" defTabSz="12386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54507" algn="l" defTabSz="12386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847338" y="833120"/>
            <a:ext cx="9813798" cy="4795520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99" tIns="61401" rIns="122799" bIns="61401" rtlCol="0" anchor="ctr"/>
          <a:lstStyle/>
          <a:p>
            <a:pPr algn="ctr" defTabSz="1228017"/>
            <a:r>
              <a:rPr lang="en-US" sz="9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TẬP ĐỌC </a:t>
            </a:r>
          </a:p>
        </p:txBody>
      </p:sp>
    </p:spTree>
    <p:extLst>
      <p:ext uri="{BB962C8B-B14F-4D97-AF65-F5344CB8AC3E}">
        <p14:creationId xmlns:p14="http://schemas.microsoft.com/office/powerpoint/2010/main" val="2248060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711203"/>
            <a:ext cx="14554199" cy="19287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122886" tIns="61444" rIns="122886" bIns="61444">
            <a:spAutoFit/>
          </a:bodyPr>
          <a:lstStyle/>
          <a:p>
            <a:pPr algn="just" defTabSz="1228875"/>
            <a:r>
              <a:rPr lang="fr-FR" sz="59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59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fr-FR" sz="59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59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fr-FR" sz="59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59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fr-FR" sz="59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Nung </a:t>
            </a:r>
            <a:r>
              <a:rPr lang="fr-FR" sz="59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59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59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fr-FR" sz="59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59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fr-FR" sz="59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59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fr-FR" sz="59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59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59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59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fr-FR" sz="59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59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fr-FR" sz="59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59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fr-FR" sz="59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59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fr-FR" sz="59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59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3251202"/>
            <a:ext cx="14554199" cy="2847911"/>
          </a:xfrm>
          <a:prstGeom prst="rect">
            <a:avLst/>
          </a:prstGeom>
          <a:noFill/>
        </p:spPr>
        <p:txBody>
          <a:bodyPr wrap="square" lIns="122886" tIns="61444" rIns="122886" bIns="61444">
            <a:spAutoFit/>
          </a:bodyPr>
          <a:lstStyle/>
          <a:p>
            <a:pPr algn="just" defTabSz="1228875"/>
            <a:r>
              <a:rPr lang="fr-FR" sz="5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fr-FR" sz="59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fr-FR" sz="5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59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fr-FR" sz="5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Nung </a:t>
            </a:r>
            <a:r>
              <a:rPr lang="fr-FR" sz="59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fr-FR" sz="5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59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FR" sz="5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nung </a:t>
            </a:r>
            <a:r>
              <a:rPr lang="fr-FR" sz="59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fr-FR" sz="5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59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fr-FR" sz="5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59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fr-FR" sz="5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59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FR" sz="5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59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fr-FR" sz="5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59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fr-FR" sz="5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59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fr-FR" sz="5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59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fr-FR" sz="5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59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5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59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fr-FR" sz="5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59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fr-FR" sz="5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59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nhũn</a:t>
            </a:r>
            <a:r>
              <a:rPr lang="fr-FR" sz="5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59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fr-FR" sz="5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59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fr-FR" sz="5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khi </a:t>
            </a:r>
            <a:r>
              <a:rPr lang="fr-FR" sz="59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fr-FR" sz="5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59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5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59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221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1524000"/>
            <a:ext cx="14477999" cy="19287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122886" tIns="61444" rIns="122886" bIns="61444">
            <a:spAutoFit/>
          </a:bodyPr>
          <a:lstStyle/>
          <a:p>
            <a:pPr algn="just" defTabSz="1228875"/>
            <a:r>
              <a:rPr lang="fr-FR" sz="59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3. Theo </a:t>
            </a:r>
            <a:r>
              <a:rPr lang="fr-FR" sz="59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sz="59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59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fr-FR" sz="59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59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fr-FR" sz="59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59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cộc</a:t>
            </a:r>
            <a:r>
              <a:rPr lang="fr-FR" sz="59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59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tuếch</a:t>
            </a:r>
            <a:r>
              <a:rPr lang="fr-FR" sz="59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59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59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59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fr-FR" sz="59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Nung </a:t>
            </a:r>
            <a:r>
              <a:rPr lang="fr-FR" sz="59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59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fr-FR" sz="59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fr-FR" sz="59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59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fr-FR" sz="59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59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3962400"/>
            <a:ext cx="14782800" cy="2421175"/>
          </a:xfrm>
          <a:prstGeom prst="rect">
            <a:avLst/>
          </a:prstGeom>
          <a:solidFill>
            <a:schemeClr val="bg1"/>
          </a:solidFill>
        </p:spPr>
        <p:txBody>
          <a:bodyPr wrap="square" lIns="122886" tIns="61444" rIns="122886" bIns="61444">
            <a:spAutoFit/>
          </a:bodyPr>
          <a:lstStyle/>
          <a:p>
            <a:pPr algn="just" defTabSz="1228875"/>
            <a:r>
              <a:rPr lang="fr-FR" sz="5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fr-FR" sz="5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fr-FR" sz="5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5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fr-FR" sz="5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5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5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5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fr-FR" sz="5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Nung </a:t>
            </a:r>
            <a:r>
              <a:rPr lang="fr-FR" sz="5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fr-FR" sz="5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5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fr-FR" sz="5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5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fr-FR" sz="5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fr-FR" sz="5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fr-FR" sz="5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5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fr-FR" sz="5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5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fr-FR" sz="5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5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fr-FR" sz="5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5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fr-FR" sz="5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5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fr-FR" sz="5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5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fr-FR" sz="5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5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fr-FR" sz="5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5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fr-FR" sz="5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5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fr-FR" sz="5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5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FR" sz="5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5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fr-FR" sz="5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5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fr-FR" sz="5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5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896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609604"/>
            <a:ext cx="14173200" cy="2617078"/>
          </a:xfrm>
          <a:prstGeom prst="rect">
            <a:avLst/>
          </a:prstGeom>
          <a:noFill/>
        </p:spPr>
        <p:txBody>
          <a:bodyPr wrap="square" lIns="122886" tIns="61444" rIns="122886" bIns="61444">
            <a:spAutoFit/>
          </a:bodyPr>
          <a:lstStyle/>
          <a:p>
            <a:pPr algn="just" defTabSz="1228875"/>
            <a:r>
              <a:rPr lang="fr-FR" sz="5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5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5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5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5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5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5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5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5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5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5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5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5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5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5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5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5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5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5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cáp</a:t>
            </a:r>
            <a:r>
              <a:rPr lang="en-US" sz="5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5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5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5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5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5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5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600200" y="4038600"/>
            <a:ext cx="14173200" cy="2617086"/>
          </a:xfrm>
          <a:prstGeom prst="rect">
            <a:avLst/>
          </a:prstGeom>
          <a:noFill/>
        </p:spPr>
        <p:txBody>
          <a:bodyPr wrap="square" lIns="122886" tIns="61444" rIns="122886" bIns="61444">
            <a:spAutoFit/>
          </a:bodyPr>
          <a:lstStyle/>
          <a:p>
            <a:pPr algn="just" defTabSz="1228875"/>
            <a:r>
              <a:rPr lang="fr-FR" sz="5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5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5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5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5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5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5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5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5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5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5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sướng</a:t>
            </a:r>
            <a:r>
              <a:rPr lang="en-US" sz="5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5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5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5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5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5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3803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63684" y="609600"/>
            <a:ext cx="14772559" cy="9550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122886" tIns="61444" rIns="122886" bIns="61444">
            <a:spAutoFit/>
          </a:bodyPr>
          <a:lstStyle/>
          <a:p>
            <a:pPr defTabSz="1228875"/>
            <a:r>
              <a:rPr lang="en-US" sz="5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5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5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5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5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5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5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5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55058" y="2285999"/>
            <a:ext cx="14950438" cy="3817407"/>
          </a:xfrm>
          <a:prstGeom prst="rect">
            <a:avLst/>
          </a:prstGeom>
          <a:noFill/>
        </p:spPr>
        <p:txBody>
          <a:bodyPr wrap="square" lIns="122886" tIns="61444" rIns="122886" bIns="61444">
            <a:spAutoFit/>
          </a:bodyPr>
          <a:lstStyle/>
          <a:p>
            <a:pPr marL="460829" indent="-460829" defTabSz="1228875">
              <a:buFont typeface="Arial" charset="0"/>
              <a:buChar char="•"/>
            </a:pP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60829" indent="-460829" defTabSz="1228875">
              <a:buFont typeface="Arial" charset="0"/>
              <a:buChar char="•"/>
            </a:pP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nan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60829" indent="-460829" defTabSz="1228875">
              <a:buFont typeface="Arial" charset="0"/>
              <a:buChar char="•"/>
            </a:pP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60829" indent="-460829" defTabSz="1228875">
              <a:buFont typeface="Arial" charset="0"/>
              <a:buChar char="•"/>
            </a:pP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8265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794" y="3505200"/>
            <a:ext cx="7205214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284671"/>
            <a:ext cx="1424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6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6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6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en-US" sz="6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6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6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6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2021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76049" y="1347779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80340" y="2363442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4038600"/>
            <a:ext cx="8585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4425669"/>
            <a:ext cx="8795349" cy="255454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dám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đuối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432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nền đẹp cho bài giảng điện tử - Ảnh nền thiết kế bài giả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" y="0"/>
            <a:ext cx="16459199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48400" y="1524000"/>
            <a:ext cx="35526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DẶN DÒ </a:t>
            </a:r>
            <a:endParaRPr lang="en-US" sz="66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2857642"/>
            <a:ext cx="1394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5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5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5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  </a:t>
            </a:r>
            <a:endParaRPr lang="en-US" sz="5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5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theo.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388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nền đẹp cho bài giảng điện tử - Ảnh nền thiết kế bài giả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" y="0"/>
            <a:ext cx="16459199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EE9A15A-A859-4EC9-9954-7DC38B54D867}"/>
              </a:ext>
            </a:extLst>
          </p:cNvPr>
          <p:cNvSpPr/>
          <p:nvPr/>
        </p:nvSpPr>
        <p:spPr>
          <a:xfrm>
            <a:off x="4013870" y="2545731"/>
            <a:ext cx="8918307" cy="2873556"/>
          </a:xfrm>
          <a:prstGeom prst="rect">
            <a:avLst/>
          </a:prstGeom>
          <a:noFill/>
        </p:spPr>
        <p:txBody>
          <a:bodyPr wrap="none" lIns="123843" tIns="61922" rIns="123843" bIns="61922">
            <a:spAutoFit/>
          </a:bodyPr>
          <a:lstStyle/>
          <a:p>
            <a:pPr algn="ctr" defTabSz="1238438"/>
            <a:r>
              <a:rPr lang="en-US" sz="9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</a:t>
            </a:r>
          </a:p>
          <a:p>
            <a:pPr algn="ctr" defTabSz="1238438"/>
            <a:r>
              <a:rPr lang="en-US" sz="9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TỐT. </a:t>
            </a:r>
          </a:p>
        </p:txBody>
      </p:sp>
    </p:spTree>
    <p:extLst>
      <p:ext uri="{BB962C8B-B14F-4D97-AF65-F5344CB8AC3E}">
        <p14:creationId xmlns:p14="http://schemas.microsoft.com/office/powerpoint/2010/main" val="182112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0"/>
            <a:ext cx="15163800" cy="590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284671"/>
            <a:ext cx="1424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2021 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76049" y="1347779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80340" y="2363442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570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800" y="3048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67056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566" y="1295400"/>
            <a:ext cx="9448799" cy="7620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4030" y="7634637"/>
            <a:ext cx="713117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813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18407" y="533400"/>
            <a:ext cx="9464040" cy="955093"/>
          </a:xfrm>
          <a:prstGeom prst="rect">
            <a:avLst/>
          </a:prstGeom>
        </p:spPr>
        <p:txBody>
          <a:bodyPr wrap="square" lIns="122886" tIns="61444" rIns="122886" bIns="61444">
            <a:spAutoFit/>
          </a:bodyPr>
          <a:lstStyle/>
          <a:p>
            <a:pPr algn="ctr" defTabSz="1228875"/>
            <a:r>
              <a:rPr lang="en-US" sz="5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5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5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5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5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5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2361045" y="2237028"/>
            <a:ext cx="11537005" cy="8617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lIns="122886" tIns="61444" rIns="122886" bIns="61444">
            <a:spAutoFit/>
          </a:bodyPr>
          <a:lstStyle/>
          <a:p>
            <a:pPr defTabSz="1228875"/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chúa</a:t>
            </a:r>
            <a:endParaRPr lang="en-US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26755" y="7010402"/>
            <a:ext cx="11723115" cy="8617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122886" tIns="61444" rIns="122886" bIns="61444">
            <a:spAutoFit/>
          </a:bodyPr>
          <a:lstStyle/>
          <a:p>
            <a:pPr defTabSz="1228875"/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endParaRPr lang="en-US" sz="4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43894" y="5472539"/>
            <a:ext cx="11554155" cy="8617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122886" tIns="61444" rIns="122886" bIns="61444">
            <a:spAutoFit/>
          </a:bodyPr>
          <a:lstStyle/>
          <a:p>
            <a:pPr defTabSz="1228875"/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26755" y="3860802"/>
            <a:ext cx="11571295" cy="8617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122886" tIns="61444" rIns="122886" bIns="61444">
            <a:spAutoFit/>
          </a:bodyPr>
          <a:lstStyle/>
          <a:p>
            <a:pPr defTabSz="1228875"/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4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</a:t>
            </a:r>
            <a:endParaRPr lang="en-US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011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6179347" y="235171"/>
            <a:ext cx="4114798" cy="102592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 lIns="122886" tIns="61444" rIns="122886" bIns="61444">
            <a:spAutoFit/>
          </a:bodyPr>
          <a:lstStyle/>
          <a:p>
            <a:pPr defTabSz="1228875">
              <a:spcBef>
                <a:spcPct val="50000"/>
              </a:spcBef>
            </a:pPr>
            <a:r>
              <a:rPr lang="en-US" sz="5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</p:txBody>
      </p:sp>
      <p:sp>
        <p:nvSpPr>
          <p:cNvPr id="10" name="Text Box 86"/>
          <p:cNvSpPr txBox="1">
            <a:spLocks noChangeArrowheads="1"/>
          </p:cNvSpPr>
          <p:nvPr/>
        </p:nvSpPr>
        <p:spPr bwMode="auto">
          <a:xfrm>
            <a:off x="548642" y="3521414"/>
            <a:ext cx="8140734" cy="274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2886" tIns="61444" rIns="122886" bIns="614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defTabSz="1228875" eaLnBrk="1" hangingPunct="1">
              <a:spcBef>
                <a:spcPct val="50000"/>
              </a:spcBef>
            </a:pPr>
            <a:r>
              <a:rPr lang="en-US" sz="43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4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kị</a:t>
            </a:r>
            <a:r>
              <a:rPr lang="en-US" sz="4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4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43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hốt</a:t>
            </a:r>
            <a:r>
              <a:rPr lang="en-US" sz="4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3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lừa</a:t>
            </a:r>
            <a:r>
              <a:rPr lang="en-US" sz="4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3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4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dìu</a:t>
            </a:r>
            <a:r>
              <a:rPr lang="en-US" sz="4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4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4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4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43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4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4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4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43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4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3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cống</a:t>
            </a:r>
            <a:r>
              <a:rPr lang="en-US" sz="4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3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ngòi</a:t>
            </a:r>
            <a:r>
              <a:rPr lang="en-US" sz="4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6124138" y="3521412"/>
            <a:ext cx="219767" cy="6402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3154680" y="4896146"/>
            <a:ext cx="219384" cy="4886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920242" y="4896146"/>
            <a:ext cx="202637" cy="520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2122879" y="4896146"/>
            <a:ext cx="249638" cy="520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5731753" y="5689947"/>
            <a:ext cx="233017" cy="5140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5936432" y="5684288"/>
            <a:ext cx="267694" cy="582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2372517" y="4364180"/>
            <a:ext cx="247046" cy="398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406640" y="4896146"/>
            <a:ext cx="274320" cy="520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27710" y="1447800"/>
            <a:ext cx="115404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hốt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xoáy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nhũn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cộc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tuếch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02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53200" y="304800"/>
            <a:ext cx="4670485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818736"/>
            <a:ext cx="15011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tênh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hốt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ngột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đe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dọa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Nhũn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nhão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ra.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- Se: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thấm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Cộc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tuếch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mè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901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800" y="3048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67056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566" y="1295400"/>
            <a:ext cx="9448799" cy="7620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800100" y="6324600"/>
            <a:ext cx="5410200" cy="2209829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698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BB3D227-5A9B-4E18-93CD-AC88639104C3}"/>
              </a:ext>
            </a:extLst>
          </p:cNvPr>
          <p:cNvSpPr txBox="1"/>
          <p:nvPr/>
        </p:nvSpPr>
        <p:spPr>
          <a:xfrm>
            <a:off x="2398262" y="179323"/>
            <a:ext cx="10938510" cy="2617080"/>
          </a:xfrm>
          <a:prstGeom prst="rect">
            <a:avLst/>
          </a:prstGeom>
          <a:noFill/>
        </p:spPr>
        <p:txBody>
          <a:bodyPr wrap="square" lIns="122830" tIns="61417" rIns="122830" bIns="61417" rtlCol="0">
            <a:spAutoFit/>
          </a:bodyPr>
          <a:lstStyle/>
          <a:p>
            <a:pPr algn="ctr" defTabSz="1228330">
              <a:defRPr/>
            </a:pPr>
            <a:r>
              <a:rPr lang="en-US" sz="54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1228330">
              <a:defRPr/>
            </a:pP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28330">
              <a:defRPr/>
            </a:pPr>
            <a:r>
              <a:rPr lang="en-US" sz="5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4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3456432" y="3251200"/>
            <a:ext cx="9093708" cy="3942080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30" tIns="61417" rIns="122830" bIns="61417" rtlCol="0" anchor="ctr"/>
          <a:lstStyle/>
          <a:p>
            <a:pPr algn="ctr" defTabSz="1228330"/>
            <a:r>
              <a:rPr lang="en-US" sz="6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 HIỂU BÀI </a:t>
            </a:r>
          </a:p>
        </p:txBody>
      </p:sp>
    </p:spTree>
    <p:extLst>
      <p:ext uri="{BB962C8B-B14F-4D97-AF65-F5344CB8AC3E}">
        <p14:creationId xmlns:p14="http://schemas.microsoft.com/office/powerpoint/2010/main" val="2301492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399" y="260596"/>
            <a:ext cx="14706599" cy="9550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122886" tIns="61444" rIns="122886" bIns="61444">
            <a:spAutoFit/>
          </a:bodyPr>
          <a:lstStyle/>
          <a:p>
            <a:pPr algn="ctr" defTabSz="1228875"/>
            <a:r>
              <a:rPr lang="en-US" sz="5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5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5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5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5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5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5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5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5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en-US" sz="5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5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1) </a:t>
            </a:r>
            <a:endParaRPr lang="en-US" sz="5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1142" y="1454988"/>
            <a:ext cx="14706599" cy="3817407"/>
          </a:xfrm>
          <a:prstGeom prst="rect">
            <a:avLst/>
          </a:prstGeom>
          <a:noFill/>
        </p:spPr>
        <p:txBody>
          <a:bodyPr wrap="square" lIns="122886" tIns="61444" rIns="122886" bIns="61444">
            <a:spAutoFit/>
          </a:bodyPr>
          <a:lstStyle/>
          <a:p>
            <a:pPr algn="just" defTabSz="1228875"/>
            <a:r>
              <a:rPr lang="en-US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4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cạy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cống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kị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lừa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cống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lật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ngấm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nhũn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2650" y="5652127"/>
            <a:ext cx="14503581" cy="8079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sz="4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4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4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4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312650" y="6858000"/>
            <a:ext cx="14401801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fr-FR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fr-FR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800" b="1" dirty="0" err="1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fr-FR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800" b="1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fr-FR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4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4800" b="1" dirty="0" err="1">
                <a:latin typeface="Times New Roman" pitchFamily="18" charset="0"/>
                <a:cs typeface="Times New Roman" pitchFamily="18" charset="0"/>
              </a:rPr>
              <a:t>vớt</a:t>
            </a:r>
            <a:r>
              <a:rPr lang="fr-FR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800" b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fr-FR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fr-FR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800" b="1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fr-FR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800" b="1" dirty="0" err="1"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fr-FR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800" b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fr-FR" sz="4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133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580</Words>
  <Application>Microsoft Office PowerPoint</Application>
  <PresentationFormat>Custom</PresentationFormat>
  <Paragraphs>52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1_Office Theme</vt:lpstr>
      <vt:lpstr>3_Office Theme</vt:lpstr>
      <vt:lpstr>24_Office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22</cp:revision>
  <dcterms:created xsi:type="dcterms:W3CDTF">2021-12-04T15:54:11Z</dcterms:created>
  <dcterms:modified xsi:type="dcterms:W3CDTF">2021-12-04T16:52:32Z</dcterms:modified>
</cp:coreProperties>
</file>